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4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5196" autoAdjust="0"/>
  </p:normalViewPr>
  <p:slideViewPr>
    <p:cSldViewPr snapToGrid="0">
      <p:cViewPr varScale="1">
        <p:scale>
          <a:sx n="101" d="100"/>
          <a:sy n="101" d="100"/>
        </p:scale>
        <p:origin x="1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 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 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13/02/2024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38.png"/><Relationship Id="rId4" Type="http://schemas.microsoft.com/office/2007/relationships/hdphoto" Target="../media/hdphoto7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UVN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UVNS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531AD2C-7E0D-9ABB-EFA6-D4CCE313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80A6134D-069B-94C6-254A-4E7338362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Parte sperimentale-</a:t>
            </a:r>
            <a:r>
              <a:rPr lang="it-IT" dirty="0" err="1"/>
              <a:t>Backend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09171" y="-241279"/>
            <a:ext cx="7661186" cy="7417940"/>
            <a:chOff x="4309171" y="-241279"/>
            <a:chExt cx="7661186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09171" y="4505469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41249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 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sostenibili. 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sostanziali.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disuguaglianze. 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Rappresentazioni del futuro sviluppo delle concentrazioni dei gas ad effetto serra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2762478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834838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6836776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2513</TotalTime>
  <Words>1707</Words>
  <Application>Microsoft Office PowerPoint</Application>
  <PresentationFormat>Widescreen</PresentationFormat>
  <Paragraphs>378</Paragraphs>
  <Slides>41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sperimentale-Backend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Chiara Caporale</cp:lastModifiedBy>
  <cp:revision>255</cp:revision>
  <dcterms:created xsi:type="dcterms:W3CDTF">2024-02-02T16:49:23Z</dcterms:created>
  <dcterms:modified xsi:type="dcterms:W3CDTF">2024-02-13T16:25:23Z</dcterms:modified>
</cp:coreProperties>
</file>